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4D24-F750-4F92-90FC-B2A45D226F80}" type="datetimeFigureOut">
              <a:rPr lang="pt-BR" smtClean="0"/>
              <a:pPr/>
              <a:t>28/4/2010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E532-6A94-4807-A819-7952C0BB61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asletrasdo9d.files.wordpress.com/2009/04/animai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0" y="0"/>
            <a:ext cx="47863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6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Frases sobre </a:t>
            </a:r>
          </a:p>
          <a:p>
            <a:pPr algn="ctr"/>
            <a:r>
              <a:rPr lang="pt-BR" sz="6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Animais</a:t>
            </a:r>
            <a:endParaRPr lang="pt-BR" sz="6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267" name="Picture 3" descr="C:\Documents and Settings\Administrador\Configurações locais\Temporary Internet Files\Content.IE5\F8RUT6L7\MMj0318055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2714620"/>
            <a:ext cx="1071570" cy="61912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474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ngridajala.files.wordpress.com/2009/02/anima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4"/>
            <a:ext cx="7429552" cy="571504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4071917"/>
            <a:ext cx="8229600" cy="278608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Em termos de evolução , bem maior é o débito da Humanidade para com os animais do que o crédito que lhes temos dispensado para seu bem-estar e progresso.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287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29454" y="0"/>
            <a:ext cx="2214546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002060"/>
                </a:solidFill>
              </a:rPr>
              <a:t>Não há diferenças fundamentais entre o homem e os animais nas suas faculdades mentais... os animais, como os homens, demonstram sentir prazer, dor, felicidade e sofrimento.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://2.bp.blogspot.com/_z-c0Sh5Zlrs/SOWD7oaUK0I/AAAAAAAACpk/0KyuNdHkRv4/s400/Dia+Mundial+dos+Anima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358082" cy="6858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75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Configurações locais\Temporary Internet Files\Content.IE5\P0SA5I13\MMj0283791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0"/>
            <a:ext cx="7072330" cy="6870263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285784" y="1"/>
            <a:ext cx="250033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002060"/>
                </a:solidFill>
              </a:rPr>
              <a:t>Não me interessa nenhuma religião cujos princípios não melhoram nem tomam em consideração as condições dos animais.</a:t>
            </a:r>
            <a:endParaRPr lang="pt-BR" dirty="0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2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decel="100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decel="100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adventismoemfoco.files.wordpress.com/2009/07/nova-ter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0202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3328998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Aquele que conhece verdadeiramente os animais é por isso mesmo capaz de compreender plenamente o caráter único do homem. 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17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A compaixão pelos animais está intimamente ligada a bondade de caráter, e pode ser seguramente afirmado que quem é cruel com os animais não é um bom homem.</a:t>
            </a:r>
            <a:endParaRPr lang="pt-BR" dirty="0"/>
          </a:p>
        </p:txBody>
      </p:sp>
      <p:pic>
        <p:nvPicPr>
          <p:cNvPr id="9217" name="Picture 1" descr="C:\Documents and Settings\Administrador\Configurações locais\Temporary Internet Files\Content.IE5\VKUJU17W\MMj030347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143247"/>
            <a:ext cx="7155785" cy="371475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90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14290"/>
            <a:ext cx="7143800" cy="6500858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Enquanto o homem continua a ser destruidor impiedoso dos seres animados dos planos anteriores, não conhecerá a saúde nem a paz. </a:t>
            </a:r>
          </a:p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/>
              <a:t>	Enquanto os homens massacrarem os animais, eles se matarão uns aos outros. </a:t>
            </a:r>
          </a:p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/>
              <a:t>	Aquele que semeia a morte e o sofrimento não pode colher a alegria e o amor.</a:t>
            </a:r>
            <a:endParaRPr lang="pt-BR" dirty="0"/>
          </a:p>
        </p:txBody>
      </p:sp>
      <p:pic>
        <p:nvPicPr>
          <p:cNvPr id="8193" name="Picture 1" descr="C:\Documents and Settings\Administrador\Configurações locais\Temporary Internet Files\Content.IE5\F8RUT6L7\MMj0336704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500306"/>
            <a:ext cx="2428860" cy="2357430"/>
          </a:xfrm>
          <a:prstGeom prst="rect">
            <a:avLst/>
          </a:prstGeom>
          <a:noFill/>
        </p:spPr>
      </p:pic>
      <p:pic>
        <p:nvPicPr>
          <p:cNvPr id="8194" name="Picture 2" descr="C:\Documents and Settings\Administrador\Configurações locais\Temporary Internet Files\Content.IE5\RKF5ZI54\MMj0284067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85728"/>
            <a:ext cx="2428860" cy="2188973"/>
          </a:xfrm>
          <a:prstGeom prst="rect">
            <a:avLst/>
          </a:prstGeom>
          <a:noFill/>
        </p:spPr>
      </p:pic>
      <p:pic>
        <p:nvPicPr>
          <p:cNvPr id="8195" name="Picture 3" descr="C:\Documents and Settings\Administrador\Configurações locais\Temporary Internet Files\Content.IE5\AH7FBLQW\MMj03033200000[1]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5030998"/>
            <a:ext cx="2357422" cy="182700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422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214578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Primeiro foi necessário civilizar o próprio homem em relação ao próprio homem. Agora é necessário civilizar o homem em relação a  natureza e os animais.</a:t>
            </a:r>
            <a:endParaRPr lang="pt-BR" dirty="0"/>
          </a:p>
        </p:txBody>
      </p:sp>
      <p:pic>
        <p:nvPicPr>
          <p:cNvPr id="7170" name="Picture 2" descr="http://www.minirecados.com/i/53/44/65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43116"/>
            <a:ext cx="6719687" cy="471488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4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14678" y="4500570"/>
            <a:ext cx="5929322" cy="23574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O animal é tão mais sábio do que o homem: conhece a medida da sua necessidade, enquanto o homem a ignora.</a:t>
            </a:r>
            <a:endParaRPr lang="pt-BR" dirty="0"/>
          </a:p>
        </p:txBody>
      </p:sp>
      <p:pic>
        <p:nvPicPr>
          <p:cNvPr id="6146" name="Picture 2" descr="http://jornale.com.br/petblog/wp-content/uploads/2009/10/animais_lux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28"/>
            <a:ext cx="7215238" cy="450057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</p:pic>
    </p:spTree>
    <p:custDataLst>
      <p:tags r:id="rId1"/>
    </p:custDataLst>
  </p:cSld>
  <p:clrMapOvr>
    <a:masterClrMapping/>
  </p:clrMapOvr>
  <p:transition advTm="206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7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8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vecologica.files.wordpress.com/2008/08/animai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71854" y="0"/>
            <a:ext cx="5872146" cy="23574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002060"/>
                </a:solidFill>
              </a:rPr>
              <a:t>Quando o homem aprende a respeitar até o menor ser da criação, seja animal ou vegetal, ninguém precisará ensiná-lo a amar seu semelhante</a:t>
            </a:r>
            <a:r>
              <a:rPr lang="pt-BR" dirty="0" smtClean="0"/>
              <a:t>.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246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Documents and Settings\Administrador\Configurações locais\Temporary Internet Files\Content.IE5\FTDK0A97\MMj0236542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071546"/>
            <a:ext cx="3643337" cy="4026846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28604"/>
            <a:ext cx="8929718" cy="4357718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Jamais creia que os animais sofrem menos do que os humanos. 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	A dor é a mesma para eles e para nós. 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	Talvez pior, pois eles não podem ajudar a si mesmos.</a:t>
            </a: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6|1.9|11.4|5.3|2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4|15.1|8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4.6|7.4|2.1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6|2.3|9.8|2.9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3|9.5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6.1|8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3|3.2|2.3|5|1|5.5|1.1|5.7|3.6|1.1|2.7|1.1|2|1.2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8|14.8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4|0|5.6|9.7|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6.2|11.2|4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6|4.4|4.8|6.3|2|1.8|2.2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</Words>
  <Application>Microsoft Office PowerPoint</Application>
  <PresentationFormat>Apresentação na tela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D&amp;C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DATA COMPANY</dc:creator>
  <cp:lastModifiedBy>DATA COMPANY</cp:lastModifiedBy>
  <cp:revision>13</cp:revision>
  <dcterms:created xsi:type="dcterms:W3CDTF">2010-04-19T13:28:34Z</dcterms:created>
  <dcterms:modified xsi:type="dcterms:W3CDTF">2010-04-28T13:37:56Z</dcterms:modified>
</cp:coreProperties>
</file>